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5F586-431A-4F7F-8C2D-DFC73BB28F6E}" type="datetimeFigureOut">
              <a:rPr lang="zh-CN" altLang="en-US" smtClean="0"/>
              <a:t>2012/12/26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3C829-E62E-453D-A406-7D583BE301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66162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5F586-431A-4F7F-8C2D-DFC73BB28F6E}" type="datetimeFigureOut">
              <a:rPr lang="zh-CN" altLang="en-US" smtClean="0"/>
              <a:t>2012/12/26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3C829-E62E-453D-A406-7D583BE301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1335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5F586-431A-4F7F-8C2D-DFC73BB28F6E}" type="datetimeFigureOut">
              <a:rPr lang="zh-CN" altLang="en-US" smtClean="0"/>
              <a:t>2012/12/26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3C829-E62E-453D-A406-7D583BE301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00666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5F586-431A-4F7F-8C2D-DFC73BB28F6E}" type="datetimeFigureOut">
              <a:rPr lang="zh-CN" altLang="en-US" smtClean="0"/>
              <a:t>2012/12/26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3C829-E62E-453D-A406-7D583BE301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0060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5F586-431A-4F7F-8C2D-DFC73BB28F6E}" type="datetimeFigureOut">
              <a:rPr lang="zh-CN" altLang="en-US" smtClean="0"/>
              <a:t>2012/12/26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3C829-E62E-453D-A406-7D583BE301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88029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5F586-431A-4F7F-8C2D-DFC73BB28F6E}" type="datetimeFigureOut">
              <a:rPr lang="zh-CN" altLang="en-US" smtClean="0"/>
              <a:t>2012/12/26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3C829-E62E-453D-A406-7D583BE301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48895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5F586-431A-4F7F-8C2D-DFC73BB28F6E}" type="datetimeFigureOut">
              <a:rPr lang="zh-CN" altLang="en-US" smtClean="0"/>
              <a:t>2012/12/26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3C829-E62E-453D-A406-7D583BE301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601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5F586-431A-4F7F-8C2D-DFC73BB28F6E}" type="datetimeFigureOut">
              <a:rPr lang="zh-CN" altLang="en-US" smtClean="0"/>
              <a:t>2012/12/26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3C829-E62E-453D-A406-7D583BE301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1719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5F586-431A-4F7F-8C2D-DFC73BB28F6E}" type="datetimeFigureOut">
              <a:rPr lang="zh-CN" altLang="en-US" smtClean="0"/>
              <a:t>2012/12/26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3C829-E62E-453D-A406-7D583BE301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31040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5F586-431A-4F7F-8C2D-DFC73BB28F6E}" type="datetimeFigureOut">
              <a:rPr lang="zh-CN" altLang="en-US" smtClean="0"/>
              <a:t>2012/12/26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3C829-E62E-453D-A406-7D583BE301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65579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5F586-431A-4F7F-8C2D-DFC73BB28F6E}" type="datetimeFigureOut">
              <a:rPr lang="zh-CN" altLang="en-US" smtClean="0"/>
              <a:t>2012/12/26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3C829-E62E-453D-A406-7D583BE301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4958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05F586-431A-4F7F-8C2D-DFC73BB28F6E}" type="datetimeFigureOut">
              <a:rPr lang="zh-CN" altLang="en-US" smtClean="0"/>
              <a:t>2012/12/26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13C829-E62E-453D-A406-7D583BE301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08184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err="1" smtClean="0"/>
              <a:t>paxoslease</a:t>
            </a:r>
            <a:r>
              <a:rPr lang="en-US" altLang="zh-CN" dirty="0" smtClean="0"/>
              <a:t> figures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534559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2195736" y="1844824"/>
            <a:ext cx="1224136" cy="2664296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没有结点</a:t>
            </a:r>
            <a:endParaRPr lang="en-US" altLang="zh-CN" dirty="0" smtClean="0"/>
          </a:p>
          <a:p>
            <a:pPr algn="ctr"/>
            <a:r>
              <a:rPr lang="zh-CN" altLang="en-US" dirty="0" smtClean="0"/>
              <a:t>获得租约</a:t>
            </a:r>
            <a:endParaRPr lang="zh-CN" altLang="en-US" dirty="0"/>
          </a:p>
        </p:txBody>
      </p:sp>
      <p:sp>
        <p:nvSpPr>
          <p:cNvPr id="5" name="圆角矩形 4"/>
          <p:cNvSpPr/>
          <p:nvPr/>
        </p:nvSpPr>
        <p:spPr>
          <a:xfrm>
            <a:off x="4067944" y="1844824"/>
            <a:ext cx="1440160" cy="792088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结点</a:t>
            </a:r>
            <a:r>
              <a:rPr lang="en-US" altLang="zh-CN" dirty="0" smtClean="0"/>
              <a:t>1</a:t>
            </a:r>
          </a:p>
          <a:p>
            <a:pPr algn="ctr"/>
            <a:r>
              <a:rPr lang="zh-CN" altLang="en-US" dirty="0" smtClean="0"/>
              <a:t>获得租约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4041069" y="2780928"/>
            <a:ext cx="1467035" cy="792088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结点</a:t>
            </a:r>
            <a:r>
              <a:rPr lang="en-US" altLang="zh-CN" dirty="0"/>
              <a:t>2</a:t>
            </a:r>
            <a:endParaRPr lang="en-US" altLang="zh-CN" dirty="0" smtClean="0"/>
          </a:p>
          <a:p>
            <a:pPr algn="ctr"/>
            <a:r>
              <a:rPr lang="zh-CN" altLang="en-US" dirty="0" smtClean="0"/>
              <a:t>获得租约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4041069" y="3717032"/>
            <a:ext cx="1467035" cy="792088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……</a:t>
            </a:r>
            <a:endParaRPr lang="zh-CN" altLang="en-US" dirty="0" smtClean="0"/>
          </a:p>
        </p:txBody>
      </p:sp>
      <p:sp>
        <p:nvSpPr>
          <p:cNvPr id="8" name="左右箭头 7"/>
          <p:cNvSpPr/>
          <p:nvPr/>
        </p:nvSpPr>
        <p:spPr>
          <a:xfrm>
            <a:off x="3357110" y="2060848"/>
            <a:ext cx="732852" cy="360040"/>
          </a:xfrm>
          <a:prstGeom prst="leftRight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左右箭头 8"/>
          <p:cNvSpPr/>
          <p:nvPr/>
        </p:nvSpPr>
        <p:spPr>
          <a:xfrm>
            <a:off x="3357110" y="2996952"/>
            <a:ext cx="732852" cy="360040"/>
          </a:xfrm>
          <a:prstGeom prst="leftRight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左右箭头 9"/>
          <p:cNvSpPr/>
          <p:nvPr/>
        </p:nvSpPr>
        <p:spPr>
          <a:xfrm>
            <a:off x="3357110" y="3933056"/>
            <a:ext cx="732852" cy="360040"/>
          </a:xfrm>
          <a:prstGeom prst="leftRight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66851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箭头连接符 4"/>
          <p:cNvCxnSpPr/>
          <p:nvPr/>
        </p:nvCxnSpPr>
        <p:spPr>
          <a:xfrm>
            <a:off x="827584" y="1412776"/>
            <a:ext cx="9001000" cy="226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" name="直接箭头连接符 5"/>
          <p:cNvCxnSpPr/>
          <p:nvPr/>
        </p:nvCxnSpPr>
        <p:spPr>
          <a:xfrm flipV="1">
            <a:off x="827584" y="2569259"/>
            <a:ext cx="9649072" cy="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直接箭头连接符 6"/>
          <p:cNvCxnSpPr/>
          <p:nvPr/>
        </p:nvCxnSpPr>
        <p:spPr>
          <a:xfrm>
            <a:off x="827584" y="3145324"/>
            <a:ext cx="9649072" cy="226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直接箭头连接符 7"/>
          <p:cNvCxnSpPr/>
          <p:nvPr/>
        </p:nvCxnSpPr>
        <p:spPr>
          <a:xfrm>
            <a:off x="827584" y="3721388"/>
            <a:ext cx="9649072" cy="568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0" y="1228110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/>
              <a:t>请求者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0" y="2384594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/>
              <a:t>接</a:t>
            </a:r>
            <a:r>
              <a:rPr lang="zh-CN" altLang="en-US" b="1" dirty="0" smtClean="0"/>
              <a:t>受者</a:t>
            </a:r>
            <a:endParaRPr lang="zh-CN" altLang="en-US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0" y="2960658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/>
              <a:t>接受者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0" y="3536722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/>
              <a:t>接受者</a:t>
            </a:r>
          </a:p>
        </p:txBody>
      </p:sp>
      <p:cxnSp>
        <p:nvCxnSpPr>
          <p:cNvPr id="14" name="直接箭头连接符 13"/>
          <p:cNvCxnSpPr/>
          <p:nvPr/>
        </p:nvCxnSpPr>
        <p:spPr>
          <a:xfrm>
            <a:off x="1979712" y="1412776"/>
            <a:ext cx="0" cy="1156485"/>
          </a:xfrm>
          <a:prstGeom prst="straightConnector1">
            <a:avLst/>
          </a:prstGeom>
          <a:ln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>
            <a:off x="2195736" y="1412776"/>
            <a:ext cx="0" cy="1755232"/>
          </a:xfrm>
          <a:prstGeom prst="straightConnector1">
            <a:avLst/>
          </a:prstGeom>
          <a:ln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>
          <a:xfrm>
            <a:off x="2411760" y="1412776"/>
            <a:ext cx="0" cy="2341543"/>
          </a:xfrm>
          <a:prstGeom prst="straightConnector1">
            <a:avLst/>
          </a:prstGeom>
          <a:ln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777712" y="581779"/>
            <a:ext cx="14180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/>
              <a:t>启动定时器</a:t>
            </a:r>
            <a:endParaRPr lang="en-US" altLang="zh-CN" sz="1600" dirty="0" smtClean="0"/>
          </a:p>
          <a:p>
            <a:r>
              <a:rPr lang="en-US" altLang="zh-CN" sz="1600" dirty="0" smtClean="0"/>
              <a:t>T</a:t>
            </a:r>
            <a:r>
              <a:rPr lang="zh-CN" altLang="en-US" sz="1600" dirty="0" smtClean="0"/>
              <a:t>秒超时</a:t>
            </a:r>
            <a:endParaRPr lang="zh-CN" altLang="en-US" sz="1600" dirty="0"/>
          </a:p>
        </p:txBody>
      </p:sp>
      <p:sp>
        <p:nvSpPr>
          <p:cNvPr id="20" name="TextBox 19"/>
          <p:cNvSpPr txBox="1"/>
          <p:nvPr/>
        </p:nvSpPr>
        <p:spPr>
          <a:xfrm>
            <a:off x="1979712" y="553879"/>
            <a:ext cx="746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/>
              <a:t>准备</a:t>
            </a:r>
            <a:endParaRPr lang="en-US" altLang="zh-CN" sz="1600" dirty="0" smtClean="0"/>
          </a:p>
          <a:p>
            <a:r>
              <a:rPr lang="zh-CN" altLang="en-US" sz="1600" dirty="0"/>
              <a:t>请求</a:t>
            </a:r>
          </a:p>
        </p:txBody>
      </p:sp>
      <p:cxnSp>
        <p:nvCxnSpPr>
          <p:cNvPr id="22" name="直接箭头连接符 21"/>
          <p:cNvCxnSpPr/>
          <p:nvPr/>
        </p:nvCxnSpPr>
        <p:spPr>
          <a:xfrm flipV="1">
            <a:off x="3088980" y="1412776"/>
            <a:ext cx="0" cy="117077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23" name="直接箭头连接符 22"/>
          <p:cNvCxnSpPr/>
          <p:nvPr/>
        </p:nvCxnSpPr>
        <p:spPr>
          <a:xfrm flipV="1">
            <a:off x="3275856" y="1412776"/>
            <a:ext cx="0" cy="175523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/>
          <p:nvPr/>
        </p:nvCxnSpPr>
        <p:spPr>
          <a:xfrm flipH="1" flipV="1">
            <a:off x="3491880" y="1412776"/>
            <a:ext cx="15280" cy="230861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016972" y="581779"/>
            <a:ext cx="746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/>
              <a:t>准备</a:t>
            </a:r>
            <a:endParaRPr lang="en-US" altLang="zh-CN" sz="1600" dirty="0" smtClean="0"/>
          </a:p>
          <a:p>
            <a:r>
              <a:rPr lang="zh-CN" altLang="en-US" sz="1600" dirty="0"/>
              <a:t>响应</a:t>
            </a:r>
          </a:p>
        </p:txBody>
      </p:sp>
      <p:sp>
        <p:nvSpPr>
          <p:cNvPr id="26" name="五角星 25"/>
          <p:cNvSpPr/>
          <p:nvPr/>
        </p:nvSpPr>
        <p:spPr>
          <a:xfrm>
            <a:off x="3779912" y="1228110"/>
            <a:ext cx="360040" cy="369332"/>
          </a:xfrm>
          <a:prstGeom prst="star5">
            <a:avLst/>
          </a:prstGeom>
          <a:solidFill>
            <a:schemeClr val="bg1"/>
          </a:solidFill>
          <a:ln w="1905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cxnSp>
        <p:nvCxnSpPr>
          <p:cNvPr id="27" name="直接箭头连接符 26"/>
          <p:cNvCxnSpPr/>
          <p:nvPr/>
        </p:nvCxnSpPr>
        <p:spPr>
          <a:xfrm>
            <a:off x="4644008" y="1435460"/>
            <a:ext cx="0" cy="1148087"/>
          </a:xfrm>
          <a:prstGeom prst="straightConnector1">
            <a:avLst/>
          </a:prstGeom>
          <a:ln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直接箭头连接符 27"/>
          <p:cNvCxnSpPr/>
          <p:nvPr/>
        </p:nvCxnSpPr>
        <p:spPr>
          <a:xfrm>
            <a:off x="4860032" y="1435460"/>
            <a:ext cx="0" cy="1732548"/>
          </a:xfrm>
          <a:prstGeom prst="straightConnector1">
            <a:avLst/>
          </a:prstGeom>
          <a:ln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直接箭头连接符 28"/>
          <p:cNvCxnSpPr/>
          <p:nvPr/>
        </p:nvCxnSpPr>
        <p:spPr>
          <a:xfrm>
            <a:off x="5076056" y="1435460"/>
            <a:ext cx="0" cy="2318859"/>
          </a:xfrm>
          <a:prstGeom prst="straightConnector1">
            <a:avLst/>
          </a:prstGeom>
          <a:ln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直接箭头连接符 29"/>
          <p:cNvCxnSpPr/>
          <p:nvPr/>
        </p:nvCxnSpPr>
        <p:spPr>
          <a:xfrm flipV="1">
            <a:off x="5868144" y="1412776"/>
            <a:ext cx="0" cy="118211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31" name="直接箭头连接符 30"/>
          <p:cNvCxnSpPr/>
          <p:nvPr/>
        </p:nvCxnSpPr>
        <p:spPr>
          <a:xfrm flipV="1">
            <a:off x="6084168" y="1412776"/>
            <a:ext cx="0" cy="178762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32" name="直接箭头连接符 31"/>
          <p:cNvCxnSpPr/>
          <p:nvPr/>
        </p:nvCxnSpPr>
        <p:spPr>
          <a:xfrm flipV="1">
            <a:off x="6300192" y="1412776"/>
            <a:ext cx="0" cy="230861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33" name="五角星 32"/>
          <p:cNvSpPr/>
          <p:nvPr/>
        </p:nvSpPr>
        <p:spPr>
          <a:xfrm>
            <a:off x="5220072" y="2384594"/>
            <a:ext cx="360040" cy="369332"/>
          </a:xfrm>
          <a:prstGeom prst="star5">
            <a:avLst/>
          </a:prstGeom>
          <a:solidFill>
            <a:schemeClr val="bg1"/>
          </a:solidFill>
          <a:ln w="1905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五角星 34"/>
          <p:cNvSpPr/>
          <p:nvPr/>
        </p:nvSpPr>
        <p:spPr>
          <a:xfrm>
            <a:off x="5796136" y="3496072"/>
            <a:ext cx="360040" cy="369332"/>
          </a:xfrm>
          <a:prstGeom prst="star5">
            <a:avLst/>
          </a:prstGeom>
          <a:solidFill>
            <a:schemeClr val="bg1"/>
          </a:solidFill>
          <a:ln w="1905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五角星 35"/>
          <p:cNvSpPr/>
          <p:nvPr/>
        </p:nvSpPr>
        <p:spPr>
          <a:xfrm>
            <a:off x="5508104" y="2929300"/>
            <a:ext cx="360040" cy="369332"/>
          </a:xfrm>
          <a:prstGeom prst="star5">
            <a:avLst/>
          </a:prstGeom>
          <a:solidFill>
            <a:schemeClr val="bg1"/>
          </a:solidFill>
          <a:ln w="1905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TextBox 36"/>
          <p:cNvSpPr txBox="1"/>
          <p:nvPr/>
        </p:nvSpPr>
        <p:spPr>
          <a:xfrm>
            <a:off x="8253652" y="1124744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617936" y="553878"/>
            <a:ext cx="746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提议</a:t>
            </a:r>
            <a:endParaRPr lang="en-US" altLang="zh-CN" sz="1600" dirty="0" smtClean="0"/>
          </a:p>
          <a:p>
            <a:r>
              <a:rPr lang="zh-CN" altLang="en-US" sz="1600" dirty="0" smtClean="0"/>
              <a:t>请求</a:t>
            </a:r>
            <a:endParaRPr lang="zh-CN" altLang="en-US" sz="1600" dirty="0"/>
          </a:p>
        </p:txBody>
      </p:sp>
      <p:sp>
        <p:nvSpPr>
          <p:cNvPr id="39" name="TextBox 38"/>
          <p:cNvSpPr txBox="1"/>
          <p:nvPr/>
        </p:nvSpPr>
        <p:spPr>
          <a:xfrm>
            <a:off x="5842072" y="581779"/>
            <a:ext cx="746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提议</a:t>
            </a:r>
            <a:endParaRPr lang="en-US" altLang="zh-CN" sz="1600" dirty="0" smtClean="0"/>
          </a:p>
          <a:p>
            <a:r>
              <a:rPr lang="zh-CN" altLang="en-US" sz="1600" dirty="0" smtClean="0"/>
              <a:t>响应</a:t>
            </a:r>
            <a:endParaRPr lang="zh-CN" altLang="en-US" sz="1600" dirty="0"/>
          </a:p>
        </p:txBody>
      </p:sp>
      <p:sp>
        <p:nvSpPr>
          <p:cNvPr id="40" name="TextBox 39"/>
          <p:cNvSpPr txBox="1"/>
          <p:nvPr/>
        </p:nvSpPr>
        <p:spPr>
          <a:xfrm>
            <a:off x="3507160" y="1657469"/>
            <a:ext cx="1492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/>
              <a:t>启动定时器</a:t>
            </a:r>
            <a:endParaRPr lang="en-US" altLang="zh-CN" sz="1600" dirty="0" smtClean="0"/>
          </a:p>
          <a:p>
            <a:r>
              <a:rPr lang="en-US" altLang="zh-CN" sz="1600" dirty="0" smtClean="0"/>
              <a:t>T</a:t>
            </a:r>
            <a:r>
              <a:rPr lang="zh-CN" altLang="en-US" sz="1600" dirty="0" smtClean="0"/>
              <a:t>秒超时</a:t>
            </a:r>
            <a:endParaRPr lang="zh-CN" altLang="en-US" sz="1600" dirty="0"/>
          </a:p>
        </p:txBody>
      </p:sp>
      <p:sp>
        <p:nvSpPr>
          <p:cNvPr id="45" name="TextBox 44"/>
          <p:cNvSpPr txBox="1"/>
          <p:nvPr/>
        </p:nvSpPr>
        <p:spPr>
          <a:xfrm>
            <a:off x="9189756" y="2276872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9547980" y="2864442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9900592" y="3461932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7020272" y="1196752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//</a:t>
            </a:r>
            <a:endParaRPr lang="zh-CN" altLang="en-US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7596336" y="2343421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//</a:t>
            </a:r>
            <a:endParaRPr lang="zh-CN" altLang="en-US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7989565" y="2926623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//</a:t>
            </a:r>
            <a:endParaRPr lang="zh-CN" altLang="en-US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8349605" y="3502687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//</a:t>
            </a:r>
            <a:endParaRPr lang="zh-CN" altLang="en-US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8174878" y="581779"/>
            <a:ext cx="12669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定时器</a:t>
            </a:r>
            <a:endParaRPr lang="en-US" altLang="zh-CN" sz="1600" dirty="0" smtClean="0"/>
          </a:p>
          <a:p>
            <a:r>
              <a:rPr lang="zh-CN" altLang="en-US" sz="1600" dirty="0"/>
              <a:t>过期</a:t>
            </a:r>
          </a:p>
        </p:txBody>
      </p:sp>
      <p:cxnSp>
        <p:nvCxnSpPr>
          <p:cNvPr id="62" name="直接箭头连接符 61"/>
          <p:cNvCxnSpPr/>
          <p:nvPr/>
        </p:nvCxnSpPr>
        <p:spPr>
          <a:xfrm flipV="1">
            <a:off x="6300192" y="1196752"/>
            <a:ext cx="2173276" cy="0"/>
          </a:xfrm>
          <a:prstGeom prst="straightConnector1">
            <a:avLst/>
          </a:prstGeom>
          <a:ln>
            <a:solidFill>
              <a:srgbClr val="00B050"/>
            </a:solidFill>
            <a:headEnd type="arrow"/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6568071" y="858198"/>
            <a:ext cx="17613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00B050"/>
                </a:solidFill>
              </a:rPr>
              <a:t>请求者持有租约</a:t>
            </a:r>
            <a:endParaRPr lang="zh-CN" altLang="en-US" sz="1600" b="1" dirty="0">
              <a:solidFill>
                <a:srgbClr val="00B050"/>
              </a:solidFill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6518276" y="1582261"/>
            <a:ext cx="17541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/>
              <a:t>已获得租约：</a:t>
            </a:r>
            <a:endParaRPr lang="en-US" altLang="zh-CN" sz="1600" dirty="0" smtClean="0"/>
          </a:p>
          <a:p>
            <a:r>
              <a:rPr lang="zh-CN" altLang="en-US" sz="1600" dirty="0" smtClean="0"/>
              <a:t>“我持有租约”</a:t>
            </a:r>
            <a:endParaRPr lang="zh-CN" altLang="en-US" sz="1600" dirty="0"/>
          </a:p>
        </p:txBody>
      </p:sp>
      <p:sp>
        <p:nvSpPr>
          <p:cNvPr id="67" name="TextBox 66"/>
          <p:cNvSpPr txBox="1"/>
          <p:nvPr/>
        </p:nvSpPr>
        <p:spPr>
          <a:xfrm>
            <a:off x="8398433" y="1597442"/>
            <a:ext cx="22222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/>
              <a:t>租约过期：</a:t>
            </a:r>
            <a:endParaRPr lang="en-US" altLang="zh-CN" sz="1600" dirty="0" smtClean="0"/>
          </a:p>
          <a:p>
            <a:r>
              <a:rPr lang="zh-CN" altLang="en-US" sz="1600" dirty="0" smtClean="0"/>
              <a:t>“我没有持有租约”</a:t>
            </a:r>
            <a:endParaRPr lang="zh-CN" altLang="en-US" sz="1600" dirty="0"/>
          </a:p>
        </p:txBody>
      </p:sp>
      <p:sp>
        <p:nvSpPr>
          <p:cNvPr id="68" name="TextBox 67"/>
          <p:cNvSpPr txBox="1"/>
          <p:nvPr/>
        </p:nvSpPr>
        <p:spPr>
          <a:xfrm>
            <a:off x="5230004" y="3906054"/>
            <a:ext cx="1492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/>
              <a:t>启动定时器</a:t>
            </a:r>
            <a:endParaRPr lang="en-US" altLang="zh-CN" sz="1600" dirty="0" smtClean="0"/>
          </a:p>
          <a:p>
            <a:r>
              <a:rPr lang="en-US" altLang="zh-CN" sz="1600" dirty="0" smtClean="0"/>
              <a:t>T</a:t>
            </a:r>
            <a:r>
              <a:rPr lang="zh-CN" altLang="en-US" sz="1600" dirty="0" smtClean="0"/>
              <a:t>秒超时</a:t>
            </a:r>
            <a:endParaRPr lang="zh-CN" altLang="en-US" sz="1600" dirty="0"/>
          </a:p>
        </p:txBody>
      </p:sp>
      <p:sp>
        <p:nvSpPr>
          <p:cNvPr id="69" name="TextBox 68"/>
          <p:cNvSpPr txBox="1"/>
          <p:nvPr/>
        </p:nvSpPr>
        <p:spPr>
          <a:xfrm>
            <a:off x="9255968" y="3964352"/>
            <a:ext cx="1492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/>
              <a:t>定时器过期</a:t>
            </a:r>
            <a:endParaRPr lang="en-US" altLang="zh-CN" sz="1600" dirty="0" smtClean="0"/>
          </a:p>
          <a:p>
            <a:r>
              <a:rPr lang="zh-CN" altLang="en-US" sz="1600" dirty="0" smtClean="0"/>
              <a:t>状态清空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30982500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76</Words>
  <Application>Microsoft Office PowerPoint</Application>
  <PresentationFormat>全屏显示(4:3)</PresentationFormat>
  <Paragraphs>43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主题​​</vt:lpstr>
      <vt:lpstr>paxoslease figures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Jerry</dc:creator>
  <cp:lastModifiedBy>Jerry</cp:lastModifiedBy>
  <cp:revision>18</cp:revision>
  <dcterms:created xsi:type="dcterms:W3CDTF">2012-12-24T08:20:30Z</dcterms:created>
  <dcterms:modified xsi:type="dcterms:W3CDTF">2012-12-26T02:57:36Z</dcterms:modified>
</cp:coreProperties>
</file>